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Spain</a:t>
            </a:r>
            <a:endParaRPr lang="es-E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5643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name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   </a:t>
            </a:r>
            <a:r>
              <a:rPr lang="es-ES" sz="2400" dirty="0" smtClean="0"/>
              <a:t>ALBERTO</a:t>
            </a:r>
            <a:endParaRPr lang="es-ES" sz="2400" b="1" dirty="0" smtClean="0"/>
          </a:p>
          <a:p>
            <a:r>
              <a:rPr lang="es-ES" dirty="0" smtClean="0"/>
              <a:t>I am in </a:t>
            </a:r>
            <a:r>
              <a:rPr lang="es-ES" dirty="0" err="1" smtClean="0"/>
              <a:t>class</a:t>
            </a:r>
            <a:r>
              <a:rPr lang="es-ES" dirty="0" smtClean="0"/>
              <a:t>         10th </a:t>
            </a:r>
          </a:p>
          <a:p>
            <a:r>
              <a:rPr lang="es-ES" dirty="0" smtClean="0"/>
              <a:t>I </a:t>
            </a:r>
            <a:r>
              <a:rPr lang="es-ES" dirty="0" err="1" smtClean="0"/>
              <a:t>study</a:t>
            </a:r>
            <a:r>
              <a:rPr lang="es-ES" dirty="0" smtClean="0"/>
              <a:t> in              </a:t>
            </a:r>
            <a:r>
              <a:rPr lang="es-ES" b="1" dirty="0" smtClean="0"/>
              <a:t>FRANCISCIO </a:t>
            </a:r>
            <a:r>
              <a:rPr lang="es-ES" b="1" dirty="0"/>
              <a:t>DE GOYA, </a:t>
            </a:r>
            <a:endParaRPr lang="es-ES" dirty="0" smtClean="0"/>
          </a:p>
          <a:p>
            <a:r>
              <a:rPr lang="es-ES" dirty="0" smtClean="0"/>
              <a:t>I </a:t>
            </a:r>
            <a:r>
              <a:rPr lang="es-ES" dirty="0" err="1" smtClean="0"/>
              <a:t>live</a:t>
            </a:r>
            <a:r>
              <a:rPr lang="es-ES" dirty="0" smtClean="0"/>
              <a:t> in                  </a:t>
            </a:r>
            <a:r>
              <a:rPr lang="es-ES" b="1" dirty="0" smtClean="0"/>
              <a:t>MADRID, </a:t>
            </a:r>
            <a:r>
              <a:rPr lang="es-ES" b="1" dirty="0" err="1" smtClean="0"/>
              <a:t>Spain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286125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favourtite</a:t>
            </a:r>
            <a:r>
              <a:rPr lang="es-ES" dirty="0" smtClean="0"/>
              <a:t> sport </a:t>
            </a:r>
            <a:r>
              <a:rPr lang="es-ES" dirty="0" err="1" smtClean="0"/>
              <a:t>is</a:t>
            </a:r>
            <a:r>
              <a:rPr lang="es-ES" b="1" dirty="0" smtClean="0"/>
              <a:t>        </a:t>
            </a:r>
            <a:r>
              <a:rPr lang="es-ES" b="1" dirty="0" err="1" smtClean="0"/>
              <a:t>Football</a:t>
            </a:r>
            <a:r>
              <a:rPr lang="es-ES" b="1" dirty="0" smtClean="0"/>
              <a:t>, </a:t>
            </a:r>
            <a:r>
              <a:rPr lang="es-ES" b="1" dirty="0" err="1" smtClean="0"/>
              <a:t>bASKETbALL</a:t>
            </a:r>
            <a:r>
              <a:rPr lang="es-ES" b="1" dirty="0" smtClean="0"/>
              <a:t> </a:t>
            </a:r>
            <a:endParaRPr lang="es-ES" b="1" dirty="0" smtClean="0"/>
          </a:p>
          <a:p>
            <a:r>
              <a:rPr lang="es-ES" dirty="0" smtClean="0"/>
              <a:t>My </a:t>
            </a:r>
            <a:r>
              <a:rPr lang="es-ES" dirty="0" err="1" smtClean="0"/>
              <a:t>favourite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</a:t>
            </a:r>
            <a:r>
              <a:rPr lang="es-ES" b="1" dirty="0" smtClean="0"/>
              <a:t>MATHS, </a:t>
            </a:r>
            <a:r>
              <a:rPr lang="es-ES" b="1" dirty="0" err="1" smtClean="0"/>
              <a:t>History</a:t>
            </a:r>
            <a:endParaRPr lang="es-ES" b="1" dirty="0" smtClean="0"/>
          </a:p>
          <a:p>
            <a:r>
              <a:rPr lang="es-ES" b="1" dirty="0" smtClean="0"/>
              <a:t>My </a:t>
            </a:r>
            <a:r>
              <a:rPr lang="es-ES" b="1" dirty="0" err="1" smtClean="0"/>
              <a:t>favourite</a:t>
            </a:r>
            <a:r>
              <a:rPr lang="es-ES" b="1" dirty="0" smtClean="0"/>
              <a:t> </a:t>
            </a:r>
            <a:r>
              <a:rPr lang="es-ES" b="1" dirty="0" err="1" smtClean="0"/>
              <a:t>music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dirty="0" smtClean="0"/>
              <a:t>     </a:t>
            </a:r>
            <a:r>
              <a:rPr lang="es-ES" b="1" dirty="0" smtClean="0"/>
              <a:t>   </a:t>
            </a:r>
            <a:r>
              <a:rPr lang="es-ES" b="1" dirty="0" err="1" smtClean="0"/>
              <a:t>Spanish</a:t>
            </a:r>
            <a:endParaRPr lang="es-ES" b="1" dirty="0" smtClean="0"/>
          </a:p>
          <a:p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1026" name="Picture 2" descr="C:\khalid data\khalid\hisbulpics\HisBulPics\spain\large-spain-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2273" y="0"/>
            <a:ext cx="2371727" cy="14382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2976" y="4786322"/>
            <a:ext cx="7429552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I and my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fellows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visit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places in Madrid </a:t>
            </a:r>
            <a:r>
              <a:rPr lang="es-ES" dirty="0" err="1" smtClean="0"/>
              <a:t>which</a:t>
            </a:r>
            <a:r>
              <a:rPr lang="es-ES" dirty="0" smtClean="0"/>
              <a:t> are </a:t>
            </a:r>
            <a:r>
              <a:rPr lang="es-ES" dirty="0" err="1" smtClean="0"/>
              <a:t>historical</a:t>
            </a:r>
            <a:r>
              <a:rPr lang="es-ES" dirty="0" smtClean="0"/>
              <a:t> and </a:t>
            </a:r>
            <a:r>
              <a:rPr lang="es-ES" dirty="0" err="1" smtClean="0"/>
              <a:t>other</a:t>
            </a:r>
            <a:r>
              <a:rPr lang="es-ES" dirty="0" smtClean="0"/>
              <a:t> places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sz="3600" b="1" dirty="0" err="1" smtClean="0"/>
              <a:t>HisBulPics</a:t>
            </a:r>
            <a:r>
              <a:rPr lang="es-ES" dirty="0" smtClean="0"/>
              <a:t> Project.</a:t>
            </a:r>
            <a:endParaRPr lang="es-ES" dirty="0"/>
          </a:p>
        </p:txBody>
      </p:sp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</TotalTime>
  <Words>65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Sumi</dc:creator>
  <cp:lastModifiedBy>Sumi</cp:lastModifiedBy>
  <cp:revision>20</cp:revision>
  <dcterms:created xsi:type="dcterms:W3CDTF">2010-04-10T19:07:55Z</dcterms:created>
  <dcterms:modified xsi:type="dcterms:W3CDTF">2010-04-10T20:07:16Z</dcterms:modified>
</cp:coreProperties>
</file>